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93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1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8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22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57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9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35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1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ing-eguisheim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Daten – Fakten</a:t>
            </a:r>
            <a:b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Sizilien 2017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1484784"/>
            <a:ext cx="8640960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Freitag, 23. Juni 2017</a:t>
            </a:r>
            <a:b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Fahrt von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Porlezza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über Basel nach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Eguisheim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Elsass</a:t>
            </a:r>
            <a:b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1" y="2636912"/>
            <a:ext cx="8640960" cy="2088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Wertung: </a:t>
            </a: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b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 Les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Chateaux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Eguisheim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www.camping-eguisheim.fr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t"/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Schöner Platz an den Weinbergen, in die Altstadt 10 Minuten zu Fuß, Storchen-‘Klinik‘ in der Nähe, sehr ruhig, kein Market, kein Restaurant,</a:t>
            </a:r>
          </a:p>
          <a:p>
            <a:pPr algn="ctr" fontAlgn="t"/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15,50 € ohne Strom, mit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(eingeschränkt nutzbar)</a:t>
            </a:r>
          </a:p>
          <a:p>
            <a:pPr algn="ctr" fontAlgn="t"/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Wertung: 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von 5</a:t>
            </a:r>
            <a:b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t"/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ern mit 5 Zacken 5"/>
          <p:cNvSpPr/>
          <p:nvPr/>
        </p:nvSpPr>
        <p:spPr>
          <a:xfrm>
            <a:off x="5859842" y="4005064"/>
            <a:ext cx="286713" cy="269370"/>
          </a:xfrm>
          <a:prstGeom prst="star5">
            <a:avLst>
              <a:gd name="adj" fmla="val 3006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0898"/>
              </p:ext>
            </p:extLst>
          </p:nvPr>
        </p:nvGraphicFramePr>
        <p:xfrm>
          <a:off x="240837" y="4988793"/>
          <a:ext cx="8640960" cy="101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368153"/>
                <a:gridCol w="1512167"/>
                <a:gridCol w="1440160"/>
              </a:tblGrid>
              <a:tr h="384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Start-KM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Ziel-KM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Strecke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Fahrzeit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Ø </a:t>
                      </a:r>
                      <a:r>
                        <a:rPr lang="de-DE" sz="1400" dirty="0">
                          <a:effectLst/>
                        </a:rPr>
                        <a:t>Geschwindigkeit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Ø Verbrauch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15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44554</a:t>
                      </a:r>
                      <a:endParaRPr lang="de-DE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44916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362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 ½ Stunden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??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??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Zahlen – Daten – Fakten Sizilien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Ingrid &amp; Klaus</dc:creator>
  <cp:lastModifiedBy>Ingrid &amp; Klaus</cp:lastModifiedBy>
  <cp:revision>70</cp:revision>
  <dcterms:created xsi:type="dcterms:W3CDTF">2017-07-11T18:33:12Z</dcterms:created>
  <dcterms:modified xsi:type="dcterms:W3CDTF">2017-08-01T19:51:55Z</dcterms:modified>
</cp:coreProperties>
</file>