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4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snapVertSplitter="1" vertBarState="minimized" horzBarState="maximized">
    <p:restoredLeft sz="15620"/>
    <p:restoredTop sz="94660"/>
  </p:normalViewPr>
  <p:slideViewPr>
    <p:cSldViewPr showGuides="1">
      <p:cViewPr varScale="1">
        <p:scale>
          <a:sx n="88" d="100"/>
          <a:sy n="88" d="100"/>
        </p:scale>
        <p:origin x="-213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479379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986325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8193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192894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568876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072291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66571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365926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34358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41029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111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34D0E3-F016-47F5-BD9F-3288D0CB7E0D}" type="datetimeFigureOut">
              <a:rPr lang="de-DE" smtClean="0"/>
              <a:t>01.08.2017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E3D917-5B4A-40E5-8C7E-009CFDA0135C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78134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baiadeicoralli.it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z="3200" dirty="0" smtClean="0">
                <a:latin typeface="Arial" panose="020B0604020202020204" pitchFamily="34" charset="0"/>
                <a:cs typeface="Arial" panose="020B0604020202020204" pitchFamily="34" charset="0"/>
              </a:rPr>
              <a:t>Zahlen</a:t>
            </a:r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– Daten – Fakten</a:t>
            </a:r>
            <a:b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Sizilien 2017</a:t>
            </a:r>
            <a:endParaRPr lang="de-DE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Rechteck 3"/>
          <p:cNvSpPr/>
          <p:nvPr/>
        </p:nvSpPr>
        <p:spPr>
          <a:xfrm>
            <a:off x="251520" y="1484784"/>
            <a:ext cx="8640960" cy="936104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Sonntag, 18. Juni 2017</a:t>
            </a:r>
            <a:br>
              <a:rPr lang="de-DE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Fahrt zur Villa Romana del </a:t>
            </a:r>
            <a:r>
              <a:rPr lang="de-D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Casale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nach </a:t>
            </a:r>
            <a:r>
              <a:rPr lang="de-D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Caltagirone</a:t>
            </a:r>
            <a:r>
              <a:rPr lang="de-DE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und Santa Croce </a:t>
            </a:r>
            <a:r>
              <a:rPr lang="de-DE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Camerina</a:t>
            </a:r>
            <a:r>
              <a:rPr lang="de-DE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b="1" i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Rechteck 4"/>
          <p:cNvSpPr/>
          <p:nvPr/>
        </p:nvSpPr>
        <p:spPr>
          <a:xfrm>
            <a:off x="251521" y="2636912"/>
            <a:ext cx="8640960" cy="2088232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4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fontAlgn="t"/>
            <a:r>
              <a:rPr lang="de-D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Camping Baia die </a:t>
            </a:r>
            <a:r>
              <a:rPr lang="de-DE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Coralli</a:t>
            </a:r>
            <a:r>
              <a:rPr lang="de-D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Punta </a:t>
            </a:r>
            <a:r>
              <a:rPr lang="de-DE" sz="16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Braccetta</a:t>
            </a:r>
            <a:r>
              <a:rPr lang="de-DE" sz="16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Santa Croce </a:t>
            </a:r>
            <a:r>
              <a:rPr lang="de-DE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Camerina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 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www.baiadeicoralli.it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toller Platz für 40 Wohnmobile, kreisförmig je 10 </a:t>
            </a:r>
            <a:r>
              <a:rPr lang="de-DE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angeordet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teilweise mit grandiosem Meerblick, feinsandiger Strand, eigenes Bad, großer </a:t>
            </a:r>
            <a:r>
              <a:rPr lang="de-DE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Conad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-Markt, Restaurant und Bar</a:t>
            </a:r>
            <a:b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großer Pool nur in der Hauptsaison (Juli/August) geöffnet,</a:t>
            </a:r>
            <a:b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24,30 € incl. Strom und </a:t>
            </a:r>
            <a:r>
              <a:rPr lang="de-DE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r>
              <a:rPr lang="de-DE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sehr freundlicher Umgang</a:t>
            </a:r>
          </a:p>
          <a:p>
            <a:pPr algn="ctr" fontAlgn="t"/>
            <a:r>
              <a:rPr lang="de-DE" sz="1600" b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Unsere Wertung:  </a:t>
            </a:r>
            <a: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5 von 5</a:t>
            </a:r>
            <a:br>
              <a:rPr lang="de-DE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de-DE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Stern mit 5 Zacken 5"/>
          <p:cNvSpPr/>
          <p:nvPr/>
        </p:nvSpPr>
        <p:spPr>
          <a:xfrm>
            <a:off x="5870730" y="4173778"/>
            <a:ext cx="286713" cy="269370"/>
          </a:xfrm>
          <a:prstGeom prst="star5">
            <a:avLst>
              <a:gd name="adj" fmla="val 30064"/>
              <a:gd name="hf" fmla="val 105146"/>
              <a:gd name="vf" fmla="val 11055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79826202"/>
              </p:ext>
            </p:extLst>
          </p:nvPr>
        </p:nvGraphicFramePr>
        <p:xfrm>
          <a:off x="240837" y="4988793"/>
          <a:ext cx="8640960" cy="101682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440160"/>
                <a:gridCol w="1440160"/>
                <a:gridCol w="1440160"/>
                <a:gridCol w="1368153"/>
                <a:gridCol w="1512167"/>
                <a:gridCol w="1440160"/>
              </a:tblGrid>
              <a:tr h="38442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Start-KM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Ziel-KM</a:t>
                      </a:r>
                      <a:endParaRPr lang="de-DE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Strecke</a:t>
                      </a:r>
                      <a:endParaRPr lang="de-DE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>
                          <a:effectLst/>
                        </a:rPr>
                        <a:t>Fahrzeit</a:t>
                      </a:r>
                      <a:endParaRPr lang="de-DE" sz="120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effectLst/>
                        </a:rPr>
                        <a:t>Ø </a:t>
                      </a:r>
                      <a:r>
                        <a:rPr lang="de-DE" sz="1400" dirty="0">
                          <a:effectLst/>
                        </a:rPr>
                        <a:t>Geschwindigkeit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Ø Verbrauch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</a:tr>
              <a:tr h="21602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>
                          <a:effectLst/>
                        </a:rPr>
                        <a:t> </a:t>
                      </a:r>
                      <a:endParaRPr lang="de-DE" sz="1200" dirty="0">
                        <a:effectLst/>
                        <a:latin typeface="Arial"/>
                        <a:ea typeface="Calibri"/>
                        <a:cs typeface="Times New Roman"/>
                      </a:endParaRPr>
                    </a:p>
                  </a:txBody>
                  <a:tcPr marL="68580" marR="68580" marT="0" marB="0" anchor="ctr">
                    <a:noFill/>
                  </a:tcPr>
                </a:tc>
              </a:tr>
              <a:tr h="41560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b="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43304</a:t>
                      </a:r>
                      <a:endParaRPr lang="de-DE" sz="1400" b="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43469</a:t>
                      </a:r>
                      <a:endParaRPr lang="de-DE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165</a:t>
                      </a:r>
                      <a:endParaRPr lang="de-DE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3 Stunden</a:t>
                      </a:r>
                      <a:endParaRPr lang="de-DE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48 </a:t>
                      </a:r>
                      <a:r>
                        <a:rPr lang="de-DE" sz="1400" dirty="0" err="1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kmh</a:t>
                      </a:r>
                      <a:endParaRPr lang="de-DE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de-DE" sz="1400" dirty="0" smtClean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rial" panose="020B0604020202020204" pitchFamily="34" charset="0"/>
                          <a:ea typeface="Calibri"/>
                          <a:cs typeface="Arial" panose="020B0604020202020204" pitchFamily="34" charset="0"/>
                        </a:rPr>
                        <a:t>9 Liter</a:t>
                      </a:r>
                      <a:endParaRPr lang="de-DE" sz="1400" dirty="0">
                        <a:solidFill>
                          <a:schemeClr val="tx1">
                            <a:lumMod val="75000"/>
                            <a:lumOff val="25000"/>
                          </a:schemeClr>
                        </a:solidFill>
                        <a:effectLst/>
                        <a:latin typeface="Arial" panose="020B0604020202020204" pitchFamily="34" charset="0"/>
                        <a:ea typeface="Calibri"/>
                        <a:cs typeface="Arial" panose="020B0604020202020204" pitchFamily="34" charset="0"/>
                      </a:endParaRPr>
                    </a:p>
                  </a:txBody>
                  <a:tcPr marL="68580" marR="68580" marT="0" marB="0" anchor="ctr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556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28</Words>
  <Application>Microsoft Office PowerPoint</Application>
  <PresentationFormat>Bildschirmpräsentation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</vt:lpstr>
      <vt:lpstr>Zahlen – Daten – Fakten Sizilien 2017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Ingrid &amp; Klaus</dc:creator>
  <cp:lastModifiedBy>Ingrid &amp; Klaus</cp:lastModifiedBy>
  <cp:revision>70</cp:revision>
  <dcterms:created xsi:type="dcterms:W3CDTF">2017-07-11T18:33:12Z</dcterms:created>
  <dcterms:modified xsi:type="dcterms:W3CDTF">2017-08-01T19:48:38Z</dcterms:modified>
</cp:coreProperties>
</file>